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7AFCD-C281-4F9A-9D10-DF5A7903325A}" v="6" dt="2022-09-01T23:51:43.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agan Will" userId="d8f4b0b1-f0ab-4351-9b8a-1e6a43f88e6a" providerId="ADAL" clId="{9227AFCD-C281-4F9A-9D10-DF5A7903325A}"/>
    <pc:docChg chg="undo custSel addSld delSld modSld">
      <pc:chgData name="Flanagan Will" userId="d8f4b0b1-f0ab-4351-9b8a-1e6a43f88e6a" providerId="ADAL" clId="{9227AFCD-C281-4F9A-9D10-DF5A7903325A}" dt="2022-09-02T00:01:40.078" v="5032" actId="26606"/>
      <pc:docMkLst>
        <pc:docMk/>
      </pc:docMkLst>
      <pc:sldChg chg="addSp delSp modSp mod setBg">
        <pc:chgData name="Flanagan Will" userId="d8f4b0b1-f0ab-4351-9b8a-1e6a43f88e6a" providerId="ADAL" clId="{9227AFCD-C281-4F9A-9D10-DF5A7903325A}" dt="2022-09-01T23:48:52.610" v="5010" actId="26606"/>
        <pc:sldMkLst>
          <pc:docMk/>
          <pc:sldMk cId="4042255764" sldId="256"/>
        </pc:sldMkLst>
        <pc:spChg chg="mod">
          <ac:chgData name="Flanagan Will" userId="d8f4b0b1-f0ab-4351-9b8a-1e6a43f88e6a" providerId="ADAL" clId="{9227AFCD-C281-4F9A-9D10-DF5A7903325A}" dt="2022-09-01T23:48:29.292" v="5007" actId="26606"/>
          <ac:spMkLst>
            <pc:docMk/>
            <pc:sldMk cId="4042255764" sldId="256"/>
            <ac:spMk id="2" creationId="{DC865223-2A2E-B9F5-CFD0-F2409566229A}"/>
          </ac:spMkLst>
        </pc:spChg>
        <pc:spChg chg="mod">
          <ac:chgData name="Flanagan Will" userId="d8f4b0b1-f0ab-4351-9b8a-1e6a43f88e6a" providerId="ADAL" clId="{9227AFCD-C281-4F9A-9D10-DF5A7903325A}" dt="2022-09-01T23:48:29.292" v="5007" actId="26606"/>
          <ac:spMkLst>
            <pc:docMk/>
            <pc:sldMk cId="4042255764" sldId="256"/>
            <ac:spMk id="3" creationId="{B20D62D3-38A2-3F40-F811-6FAC778C12B6}"/>
          </ac:spMkLst>
        </pc:spChg>
        <pc:spChg chg="add del">
          <ac:chgData name="Flanagan Will" userId="d8f4b0b1-f0ab-4351-9b8a-1e6a43f88e6a" providerId="ADAL" clId="{9227AFCD-C281-4F9A-9D10-DF5A7903325A}" dt="2022-09-01T23:48:52.610" v="5010" actId="26606"/>
          <ac:spMkLst>
            <pc:docMk/>
            <pc:sldMk cId="4042255764" sldId="256"/>
            <ac:spMk id="9" creationId="{9401732C-37EE-4B98-A709-9530173F3802}"/>
          </ac:spMkLst>
        </pc:spChg>
        <pc:spChg chg="add">
          <ac:chgData name="Flanagan Will" userId="d8f4b0b1-f0ab-4351-9b8a-1e6a43f88e6a" providerId="ADAL" clId="{9227AFCD-C281-4F9A-9D10-DF5A7903325A}" dt="2022-09-01T23:48:52.610" v="5010" actId="26606"/>
          <ac:spMkLst>
            <pc:docMk/>
            <pc:sldMk cId="4042255764" sldId="256"/>
            <ac:spMk id="20" creationId="{9401732C-37EE-4B98-A709-9530173F3802}"/>
          </ac:spMkLst>
        </pc:spChg>
        <pc:grpChg chg="add del">
          <ac:chgData name="Flanagan Will" userId="d8f4b0b1-f0ab-4351-9b8a-1e6a43f88e6a" providerId="ADAL" clId="{9227AFCD-C281-4F9A-9D10-DF5A7903325A}" dt="2022-09-01T23:48:52.610" v="5010" actId="26606"/>
          <ac:grpSpMkLst>
            <pc:docMk/>
            <pc:sldMk cId="4042255764" sldId="256"/>
            <ac:grpSpMk id="11" creationId="{654E48C8-2A00-4C54-BC9C-B18EE49E9C13}"/>
          </ac:grpSpMkLst>
        </pc:grpChg>
        <pc:grpChg chg="add">
          <ac:chgData name="Flanagan Will" userId="d8f4b0b1-f0ab-4351-9b8a-1e6a43f88e6a" providerId="ADAL" clId="{9227AFCD-C281-4F9A-9D10-DF5A7903325A}" dt="2022-09-01T23:48:52.610" v="5010" actId="26606"/>
          <ac:grpSpMkLst>
            <pc:docMk/>
            <pc:sldMk cId="4042255764" sldId="256"/>
            <ac:grpSpMk id="22" creationId="{654E48C8-2A00-4C54-BC9C-B18EE49E9C13}"/>
          </ac:grpSpMkLst>
        </pc:grpChg>
        <pc:picChg chg="add del mod">
          <ac:chgData name="Flanagan Will" userId="d8f4b0b1-f0ab-4351-9b8a-1e6a43f88e6a" providerId="ADAL" clId="{9227AFCD-C281-4F9A-9D10-DF5A7903325A}" dt="2022-09-01T23:48:39.847" v="5008" actId="478"/>
          <ac:picMkLst>
            <pc:docMk/>
            <pc:sldMk cId="4042255764" sldId="256"/>
            <ac:picMk id="4" creationId="{B950BAFB-7798-AE63-241C-C3EB3368837E}"/>
          </ac:picMkLst>
        </pc:picChg>
        <pc:picChg chg="add mod">
          <ac:chgData name="Flanagan Will" userId="d8f4b0b1-f0ab-4351-9b8a-1e6a43f88e6a" providerId="ADAL" clId="{9227AFCD-C281-4F9A-9D10-DF5A7903325A}" dt="2022-09-01T23:48:52.610" v="5010" actId="26606"/>
          <ac:picMkLst>
            <pc:docMk/>
            <pc:sldMk cId="4042255764" sldId="256"/>
            <ac:picMk id="5" creationId="{BA92A8E6-2A2C-93FD-7D9C-B1D6E99F28C7}"/>
          </ac:picMkLst>
        </pc:picChg>
      </pc:sldChg>
      <pc:sldChg chg="addSp modSp mod setBg">
        <pc:chgData name="Flanagan Will" userId="d8f4b0b1-f0ab-4351-9b8a-1e6a43f88e6a" providerId="ADAL" clId="{9227AFCD-C281-4F9A-9D10-DF5A7903325A}" dt="2022-09-01T23:49:22.524" v="5012" actId="26606"/>
        <pc:sldMkLst>
          <pc:docMk/>
          <pc:sldMk cId="1335981404" sldId="257"/>
        </pc:sldMkLst>
        <pc:spChg chg="mod">
          <ac:chgData name="Flanagan Will" userId="d8f4b0b1-f0ab-4351-9b8a-1e6a43f88e6a" providerId="ADAL" clId="{9227AFCD-C281-4F9A-9D10-DF5A7903325A}" dt="2022-09-01T23:49:22.524" v="5012" actId="26606"/>
          <ac:spMkLst>
            <pc:docMk/>
            <pc:sldMk cId="1335981404" sldId="257"/>
            <ac:spMk id="2" creationId="{9D10A085-F613-885B-70A8-1A26A54E7C14}"/>
          </ac:spMkLst>
        </pc:spChg>
        <pc:spChg chg="mod">
          <ac:chgData name="Flanagan Will" userId="d8f4b0b1-f0ab-4351-9b8a-1e6a43f88e6a" providerId="ADAL" clId="{9227AFCD-C281-4F9A-9D10-DF5A7903325A}" dt="2022-09-01T23:49:22.524" v="5012" actId="26606"/>
          <ac:spMkLst>
            <pc:docMk/>
            <pc:sldMk cId="1335981404" sldId="257"/>
            <ac:spMk id="3" creationId="{D95A7BF6-F7B2-CF7B-63E7-C796933206FF}"/>
          </ac:spMkLst>
        </pc:spChg>
        <pc:spChg chg="add">
          <ac:chgData name="Flanagan Will" userId="d8f4b0b1-f0ab-4351-9b8a-1e6a43f88e6a" providerId="ADAL" clId="{9227AFCD-C281-4F9A-9D10-DF5A7903325A}" dt="2022-09-01T23:49:22.524" v="5012" actId="26606"/>
          <ac:spMkLst>
            <pc:docMk/>
            <pc:sldMk cId="1335981404" sldId="257"/>
            <ac:spMk id="9" creationId="{7E61F402-3445-458A-9A2B-D28FD288390C}"/>
          </ac:spMkLst>
        </pc:spChg>
        <pc:grpChg chg="add">
          <ac:chgData name="Flanagan Will" userId="d8f4b0b1-f0ab-4351-9b8a-1e6a43f88e6a" providerId="ADAL" clId="{9227AFCD-C281-4F9A-9D10-DF5A7903325A}" dt="2022-09-01T23:49:22.524" v="5012" actId="26606"/>
          <ac:grpSpMkLst>
            <pc:docMk/>
            <pc:sldMk cId="1335981404" sldId="257"/>
            <ac:grpSpMk id="11" creationId="{A673C096-95AE-4644-B76C-1DF1B667DC44}"/>
          </ac:grpSpMkLst>
        </pc:grpChg>
        <pc:picChg chg="add mod">
          <ac:chgData name="Flanagan Will" userId="d8f4b0b1-f0ab-4351-9b8a-1e6a43f88e6a" providerId="ADAL" clId="{9227AFCD-C281-4F9A-9D10-DF5A7903325A}" dt="2022-09-01T23:49:22.524" v="5012" actId="26606"/>
          <ac:picMkLst>
            <pc:docMk/>
            <pc:sldMk cId="1335981404" sldId="257"/>
            <ac:picMk id="4" creationId="{B235E309-D3C9-2195-A82F-A2B65B684749}"/>
          </ac:picMkLst>
        </pc:picChg>
        <pc:cxnChg chg="add">
          <ac:chgData name="Flanagan Will" userId="d8f4b0b1-f0ab-4351-9b8a-1e6a43f88e6a" providerId="ADAL" clId="{9227AFCD-C281-4F9A-9D10-DF5A7903325A}" dt="2022-09-01T23:49:22.524" v="5012" actId="26606"/>
          <ac:cxnSpMkLst>
            <pc:docMk/>
            <pc:sldMk cId="1335981404" sldId="257"/>
            <ac:cxnSpMk id="17" creationId="{2BE880E9-2B86-4CDB-B5B7-308745CDD19D}"/>
          </ac:cxnSpMkLst>
        </pc:cxnChg>
      </pc:sldChg>
      <pc:sldChg chg="new del">
        <pc:chgData name="Flanagan Will" userId="d8f4b0b1-f0ab-4351-9b8a-1e6a43f88e6a" providerId="ADAL" clId="{9227AFCD-C281-4F9A-9D10-DF5A7903325A}" dt="2022-08-30T03:03:09.819" v="542" actId="2696"/>
        <pc:sldMkLst>
          <pc:docMk/>
          <pc:sldMk cId="59581321" sldId="258"/>
        </pc:sldMkLst>
      </pc:sldChg>
      <pc:sldChg chg="addSp modSp new mod setBg">
        <pc:chgData name="Flanagan Will" userId="d8f4b0b1-f0ab-4351-9b8a-1e6a43f88e6a" providerId="ADAL" clId="{9227AFCD-C281-4F9A-9D10-DF5A7903325A}" dt="2022-09-01T23:49:54.778" v="5014" actId="26606"/>
        <pc:sldMkLst>
          <pc:docMk/>
          <pc:sldMk cId="1866202164" sldId="259"/>
        </pc:sldMkLst>
        <pc:spChg chg="mod">
          <ac:chgData name="Flanagan Will" userId="d8f4b0b1-f0ab-4351-9b8a-1e6a43f88e6a" providerId="ADAL" clId="{9227AFCD-C281-4F9A-9D10-DF5A7903325A}" dt="2022-09-01T23:49:54.778" v="5014" actId="26606"/>
          <ac:spMkLst>
            <pc:docMk/>
            <pc:sldMk cId="1866202164" sldId="259"/>
            <ac:spMk id="2" creationId="{BA0CF386-A2F5-E8B2-7637-22E56969F8E9}"/>
          </ac:spMkLst>
        </pc:spChg>
        <pc:spChg chg="mod ord">
          <ac:chgData name="Flanagan Will" userId="d8f4b0b1-f0ab-4351-9b8a-1e6a43f88e6a" providerId="ADAL" clId="{9227AFCD-C281-4F9A-9D10-DF5A7903325A}" dt="2022-09-01T23:49:54.778" v="5014" actId="26606"/>
          <ac:spMkLst>
            <pc:docMk/>
            <pc:sldMk cId="1866202164" sldId="259"/>
            <ac:spMk id="3" creationId="{CA2088E8-96D0-CF07-75AF-17F9DF0B3D3B}"/>
          </ac:spMkLst>
        </pc:spChg>
        <pc:spChg chg="add">
          <ac:chgData name="Flanagan Will" userId="d8f4b0b1-f0ab-4351-9b8a-1e6a43f88e6a" providerId="ADAL" clId="{9227AFCD-C281-4F9A-9D10-DF5A7903325A}" dt="2022-09-01T23:49:54.778" v="5014" actId="26606"/>
          <ac:spMkLst>
            <pc:docMk/>
            <pc:sldMk cId="1866202164" sldId="259"/>
            <ac:spMk id="9" creationId="{75E66D3F-14EA-4BCD-819B-EEF581746B88}"/>
          </ac:spMkLst>
        </pc:spChg>
        <pc:spChg chg="add">
          <ac:chgData name="Flanagan Will" userId="d8f4b0b1-f0ab-4351-9b8a-1e6a43f88e6a" providerId="ADAL" clId="{9227AFCD-C281-4F9A-9D10-DF5A7903325A}" dt="2022-09-01T23:49:54.778" v="5014" actId="26606"/>
          <ac:spMkLst>
            <pc:docMk/>
            <pc:sldMk cId="1866202164" sldId="259"/>
            <ac:spMk id="17" creationId="{DD5289D1-D3B7-4C53-823E-280A79C02EBF}"/>
          </ac:spMkLst>
        </pc:spChg>
        <pc:grpChg chg="add">
          <ac:chgData name="Flanagan Will" userId="d8f4b0b1-f0ab-4351-9b8a-1e6a43f88e6a" providerId="ADAL" clId="{9227AFCD-C281-4F9A-9D10-DF5A7903325A}" dt="2022-09-01T23:49:54.778" v="5014" actId="26606"/>
          <ac:grpSpMkLst>
            <pc:docMk/>
            <pc:sldMk cId="1866202164" sldId="259"/>
            <ac:grpSpMk id="11" creationId="{D49D3EDE-CC3B-4573-A04B-26F32F1B2E7C}"/>
          </ac:grpSpMkLst>
        </pc:grpChg>
        <pc:picChg chg="add mod">
          <ac:chgData name="Flanagan Will" userId="d8f4b0b1-f0ab-4351-9b8a-1e6a43f88e6a" providerId="ADAL" clId="{9227AFCD-C281-4F9A-9D10-DF5A7903325A}" dt="2022-09-01T23:49:54.778" v="5014" actId="26606"/>
          <ac:picMkLst>
            <pc:docMk/>
            <pc:sldMk cId="1866202164" sldId="259"/>
            <ac:picMk id="4" creationId="{26347480-2802-ECE8-DC17-393A9EEDAD3F}"/>
          </ac:picMkLst>
        </pc:picChg>
        <pc:cxnChg chg="add">
          <ac:chgData name="Flanagan Will" userId="d8f4b0b1-f0ab-4351-9b8a-1e6a43f88e6a" providerId="ADAL" clId="{9227AFCD-C281-4F9A-9D10-DF5A7903325A}" dt="2022-09-01T23:49:54.778" v="5014" actId="26606"/>
          <ac:cxnSpMkLst>
            <pc:docMk/>
            <pc:sldMk cId="1866202164" sldId="259"/>
            <ac:cxnSpMk id="19" creationId="{A456CE10-0EE3-4503-ACF3-1D53A6FDBBBF}"/>
          </ac:cxnSpMkLst>
        </pc:cxnChg>
      </pc:sldChg>
      <pc:sldChg chg="addSp delSp modSp new mod setBg">
        <pc:chgData name="Flanagan Will" userId="d8f4b0b1-f0ab-4351-9b8a-1e6a43f88e6a" providerId="ADAL" clId="{9227AFCD-C281-4F9A-9D10-DF5A7903325A}" dt="2022-09-01T23:50:23.620" v="5018" actId="26606"/>
        <pc:sldMkLst>
          <pc:docMk/>
          <pc:sldMk cId="197929849" sldId="260"/>
        </pc:sldMkLst>
        <pc:spChg chg="mod">
          <ac:chgData name="Flanagan Will" userId="d8f4b0b1-f0ab-4351-9b8a-1e6a43f88e6a" providerId="ADAL" clId="{9227AFCD-C281-4F9A-9D10-DF5A7903325A}" dt="2022-09-01T23:50:23.620" v="5018" actId="26606"/>
          <ac:spMkLst>
            <pc:docMk/>
            <pc:sldMk cId="197929849" sldId="260"/>
            <ac:spMk id="2" creationId="{D15CFFDF-0C88-2C2A-4170-20B4880489E8}"/>
          </ac:spMkLst>
        </pc:spChg>
        <pc:spChg chg="mod ord">
          <ac:chgData name="Flanagan Will" userId="d8f4b0b1-f0ab-4351-9b8a-1e6a43f88e6a" providerId="ADAL" clId="{9227AFCD-C281-4F9A-9D10-DF5A7903325A}" dt="2022-09-01T23:50:23.620" v="5018" actId="26606"/>
          <ac:spMkLst>
            <pc:docMk/>
            <pc:sldMk cId="197929849" sldId="260"/>
            <ac:spMk id="3" creationId="{D9979B0E-83E8-D53A-CAB5-17A59150E27B}"/>
          </ac:spMkLst>
        </pc:spChg>
        <pc:spChg chg="add del">
          <ac:chgData name="Flanagan Will" userId="d8f4b0b1-f0ab-4351-9b8a-1e6a43f88e6a" providerId="ADAL" clId="{9227AFCD-C281-4F9A-9D10-DF5A7903325A}" dt="2022-09-01T23:50:23.461" v="5017" actId="26606"/>
          <ac:spMkLst>
            <pc:docMk/>
            <pc:sldMk cId="197929849" sldId="260"/>
            <ac:spMk id="9" creationId="{75E66D3F-14EA-4BCD-819B-EEF581746B88}"/>
          </ac:spMkLst>
        </pc:spChg>
        <pc:spChg chg="add del">
          <ac:chgData name="Flanagan Will" userId="d8f4b0b1-f0ab-4351-9b8a-1e6a43f88e6a" providerId="ADAL" clId="{9227AFCD-C281-4F9A-9D10-DF5A7903325A}" dt="2022-09-01T23:50:23.461" v="5017" actId="26606"/>
          <ac:spMkLst>
            <pc:docMk/>
            <pc:sldMk cId="197929849" sldId="260"/>
            <ac:spMk id="17" creationId="{DD5289D1-D3B7-4C53-823E-280A79C02EBF}"/>
          </ac:spMkLst>
        </pc:spChg>
        <pc:spChg chg="add">
          <ac:chgData name="Flanagan Will" userId="d8f4b0b1-f0ab-4351-9b8a-1e6a43f88e6a" providerId="ADAL" clId="{9227AFCD-C281-4F9A-9D10-DF5A7903325A}" dt="2022-09-01T23:50:23.620" v="5018" actId="26606"/>
          <ac:spMkLst>
            <pc:docMk/>
            <pc:sldMk cId="197929849" sldId="260"/>
            <ac:spMk id="21" creationId="{7E61F402-3445-458A-9A2B-D28FD288390C}"/>
          </ac:spMkLst>
        </pc:spChg>
        <pc:grpChg chg="add del">
          <ac:chgData name="Flanagan Will" userId="d8f4b0b1-f0ab-4351-9b8a-1e6a43f88e6a" providerId="ADAL" clId="{9227AFCD-C281-4F9A-9D10-DF5A7903325A}" dt="2022-09-01T23:50:23.461" v="5017" actId="26606"/>
          <ac:grpSpMkLst>
            <pc:docMk/>
            <pc:sldMk cId="197929849" sldId="260"/>
            <ac:grpSpMk id="11" creationId="{D49D3EDE-CC3B-4573-A04B-26F32F1B2E7C}"/>
          </ac:grpSpMkLst>
        </pc:grpChg>
        <pc:grpChg chg="add">
          <ac:chgData name="Flanagan Will" userId="d8f4b0b1-f0ab-4351-9b8a-1e6a43f88e6a" providerId="ADAL" clId="{9227AFCD-C281-4F9A-9D10-DF5A7903325A}" dt="2022-09-01T23:50:23.620" v="5018" actId="26606"/>
          <ac:grpSpMkLst>
            <pc:docMk/>
            <pc:sldMk cId="197929849" sldId="260"/>
            <ac:grpSpMk id="22" creationId="{A673C096-95AE-4644-B76C-1DF1B667DC44}"/>
          </ac:grpSpMkLst>
        </pc:grpChg>
        <pc:picChg chg="add mod">
          <ac:chgData name="Flanagan Will" userId="d8f4b0b1-f0ab-4351-9b8a-1e6a43f88e6a" providerId="ADAL" clId="{9227AFCD-C281-4F9A-9D10-DF5A7903325A}" dt="2022-09-01T23:50:23.620" v="5018" actId="26606"/>
          <ac:picMkLst>
            <pc:docMk/>
            <pc:sldMk cId="197929849" sldId="260"/>
            <ac:picMk id="4" creationId="{41DFC5B5-EAB4-1DC4-DA66-F1825576EC18}"/>
          </ac:picMkLst>
        </pc:picChg>
        <pc:cxnChg chg="add del">
          <ac:chgData name="Flanagan Will" userId="d8f4b0b1-f0ab-4351-9b8a-1e6a43f88e6a" providerId="ADAL" clId="{9227AFCD-C281-4F9A-9D10-DF5A7903325A}" dt="2022-09-01T23:50:23.461" v="5017" actId="26606"/>
          <ac:cxnSpMkLst>
            <pc:docMk/>
            <pc:sldMk cId="197929849" sldId="260"/>
            <ac:cxnSpMk id="19" creationId="{A456CE10-0EE3-4503-ACF3-1D53A6FDBBBF}"/>
          </ac:cxnSpMkLst>
        </pc:cxnChg>
        <pc:cxnChg chg="add">
          <ac:chgData name="Flanagan Will" userId="d8f4b0b1-f0ab-4351-9b8a-1e6a43f88e6a" providerId="ADAL" clId="{9227AFCD-C281-4F9A-9D10-DF5A7903325A}" dt="2022-09-01T23:50:23.620" v="5018" actId="26606"/>
          <ac:cxnSpMkLst>
            <pc:docMk/>
            <pc:sldMk cId="197929849" sldId="260"/>
            <ac:cxnSpMk id="23" creationId="{2BE880E9-2B86-4CDB-B5B7-308745CDD19D}"/>
          </ac:cxnSpMkLst>
        </pc:cxnChg>
      </pc:sldChg>
      <pc:sldChg chg="addSp modSp new mod setBg">
        <pc:chgData name="Flanagan Will" userId="d8f4b0b1-f0ab-4351-9b8a-1e6a43f88e6a" providerId="ADAL" clId="{9227AFCD-C281-4F9A-9D10-DF5A7903325A}" dt="2022-09-01T23:57:08.032" v="5025" actId="26606"/>
        <pc:sldMkLst>
          <pc:docMk/>
          <pc:sldMk cId="996027887" sldId="261"/>
        </pc:sldMkLst>
        <pc:spChg chg="mod">
          <ac:chgData name="Flanagan Will" userId="d8f4b0b1-f0ab-4351-9b8a-1e6a43f88e6a" providerId="ADAL" clId="{9227AFCD-C281-4F9A-9D10-DF5A7903325A}" dt="2022-09-01T23:57:08.032" v="5025" actId="26606"/>
          <ac:spMkLst>
            <pc:docMk/>
            <pc:sldMk cId="996027887" sldId="261"/>
            <ac:spMk id="2" creationId="{B2AC4189-CB5F-57E6-0352-DFDC75ECBDE7}"/>
          </ac:spMkLst>
        </pc:spChg>
        <pc:spChg chg="mod">
          <ac:chgData name="Flanagan Will" userId="d8f4b0b1-f0ab-4351-9b8a-1e6a43f88e6a" providerId="ADAL" clId="{9227AFCD-C281-4F9A-9D10-DF5A7903325A}" dt="2022-09-01T23:57:08.032" v="5025" actId="26606"/>
          <ac:spMkLst>
            <pc:docMk/>
            <pc:sldMk cId="996027887" sldId="261"/>
            <ac:spMk id="3" creationId="{6D9C729E-A0D9-A285-D1EA-8BC2156EE846}"/>
          </ac:spMkLst>
        </pc:spChg>
        <pc:spChg chg="add">
          <ac:chgData name="Flanagan Will" userId="d8f4b0b1-f0ab-4351-9b8a-1e6a43f88e6a" providerId="ADAL" clId="{9227AFCD-C281-4F9A-9D10-DF5A7903325A}" dt="2022-09-01T23:57:08.032" v="5025" actId="26606"/>
          <ac:spMkLst>
            <pc:docMk/>
            <pc:sldMk cId="996027887" sldId="261"/>
            <ac:spMk id="10" creationId="{A440FBE6-72B7-43D4-A8EB-FDBC35FE56C6}"/>
          </ac:spMkLst>
        </pc:spChg>
        <pc:grpChg chg="add">
          <ac:chgData name="Flanagan Will" userId="d8f4b0b1-f0ab-4351-9b8a-1e6a43f88e6a" providerId="ADAL" clId="{9227AFCD-C281-4F9A-9D10-DF5A7903325A}" dt="2022-09-01T23:57:08.032" v="5025" actId="26606"/>
          <ac:grpSpMkLst>
            <pc:docMk/>
            <pc:sldMk cId="996027887" sldId="261"/>
            <ac:grpSpMk id="12" creationId="{647B8492-BC4D-4046-B35A-C38E03494068}"/>
          </ac:grpSpMkLst>
        </pc:grpChg>
        <pc:picChg chg="add mod">
          <ac:chgData name="Flanagan Will" userId="d8f4b0b1-f0ab-4351-9b8a-1e6a43f88e6a" providerId="ADAL" clId="{9227AFCD-C281-4F9A-9D10-DF5A7903325A}" dt="2022-09-01T23:57:08.032" v="5025" actId="26606"/>
          <ac:picMkLst>
            <pc:docMk/>
            <pc:sldMk cId="996027887" sldId="261"/>
            <ac:picMk id="5" creationId="{5CA3550C-D698-3D28-2DAB-078AA7122A26}"/>
          </ac:picMkLst>
        </pc:picChg>
        <pc:cxnChg chg="add">
          <ac:chgData name="Flanagan Will" userId="d8f4b0b1-f0ab-4351-9b8a-1e6a43f88e6a" providerId="ADAL" clId="{9227AFCD-C281-4F9A-9D10-DF5A7903325A}" dt="2022-09-01T23:57:08.032" v="5025" actId="26606"/>
          <ac:cxnSpMkLst>
            <pc:docMk/>
            <pc:sldMk cId="996027887" sldId="261"/>
            <ac:cxnSpMk id="18" creationId="{16652DC1-CA18-4263-AC06-BAB0B05EC783}"/>
          </ac:cxnSpMkLst>
        </pc:cxnChg>
      </pc:sldChg>
      <pc:sldChg chg="addSp delSp modSp new mod setBg">
        <pc:chgData name="Flanagan Will" userId="d8f4b0b1-f0ab-4351-9b8a-1e6a43f88e6a" providerId="ADAL" clId="{9227AFCD-C281-4F9A-9D10-DF5A7903325A}" dt="2022-09-02T00:01:40.078" v="5032" actId="26606"/>
        <pc:sldMkLst>
          <pc:docMk/>
          <pc:sldMk cId="3500137347" sldId="262"/>
        </pc:sldMkLst>
        <pc:spChg chg="mod">
          <ac:chgData name="Flanagan Will" userId="d8f4b0b1-f0ab-4351-9b8a-1e6a43f88e6a" providerId="ADAL" clId="{9227AFCD-C281-4F9A-9D10-DF5A7903325A}" dt="2022-09-02T00:01:40.078" v="5032" actId="26606"/>
          <ac:spMkLst>
            <pc:docMk/>
            <pc:sldMk cId="3500137347" sldId="262"/>
            <ac:spMk id="2" creationId="{C34D72B6-FC28-BEB3-4DF3-8B5719243347}"/>
          </ac:spMkLst>
        </pc:spChg>
        <pc:spChg chg="mod">
          <ac:chgData name="Flanagan Will" userId="d8f4b0b1-f0ab-4351-9b8a-1e6a43f88e6a" providerId="ADAL" clId="{9227AFCD-C281-4F9A-9D10-DF5A7903325A}" dt="2022-09-02T00:01:40.078" v="5032" actId="26606"/>
          <ac:spMkLst>
            <pc:docMk/>
            <pc:sldMk cId="3500137347" sldId="262"/>
            <ac:spMk id="3" creationId="{1E52FD95-559B-33D4-8FA3-33DA8C3876B3}"/>
          </ac:spMkLst>
        </pc:spChg>
        <pc:spChg chg="add del">
          <ac:chgData name="Flanagan Will" userId="d8f4b0b1-f0ab-4351-9b8a-1e6a43f88e6a" providerId="ADAL" clId="{9227AFCD-C281-4F9A-9D10-DF5A7903325A}" dt="2022-09-02T00:01:40.078" v="5032" actId="26606"/>
          <ac:spMkLst>
            <pc:docMk/>
            <pc:sldMk cId="3500137347" sldId="262"/>
            <ac:spMk id="10" creationId="{A440FBE6-72B7-43D4-A8EB-FDBC35FE56C6}"/>
          </ac:spMkLst>
        </pc:spChg>
        <pc:spChg chg="add">
          <ac:chgData name="Flanagan Will" userId="d8f4b0b1-f0ab-4351-9b8a-1e6a43f88e6a" providerId="ADAL" clId="{9227AFCD-C281-4F9A-9D10-DF5A7903325A}" dt="2022-09-02T00:01:40.078" v="5032" actId="26606"/>
          <ac:spMkLst>
            <pc:docMk/>
            <pc:sldMk cId="3500137347" sldId="262"/>
            <ac:spMk id="23" creationId="{4A2AAA7B-DD5A-486B-B28F-F19588315309}"/>
          </ac:spMkLst>
        </pc:spChg>
        <pc:grpChg chg="add del">
          <ac:chgData name="Flanagan Will" userId="d8f4b0b1-f0ab-4351-9b8a-1e6a43f88e6a" providerId="ADAL" clId="{9227AFCD-C281-4F9A-9D10-DF5A7903325A}" dt="2022-09-02T00:01:40.078" v="5032" actId="26606"/>
          <ac:grpSpMkLst>
            <pc:docMk/>
            <pc:sldMk cId="3500137347" sldId="262"/>
            <ac:grpSpMk id="12" creationId="{647B8492-BC4D-4046-B35A-C38E03494068}"/>
          </ac:grpSpMkLst>
        </pc:grpChg>
        <pc:grpChg chg="add">
          <ac:chgData name="Flanagan Will" userId="d8f4b0b1-f0ab-4351-9b8a-1e6a43f88e6a" providerId="ADAL" clId="{9227AFCD-C281-4F9A-9D10-DF5A7903325A}" dt="2022-09-02T00:01:40.078" v="5032" actId="26606"/>
          <ac:grpSpMkLst>
            <pc:docMk/>
            <pc:sldMk cId="3500137347" sldId="262"/>
            <ac:grpSpMk id="25" creationId="{3DB99B21-A649-42D2-BB86-486C2E73A089}"/>
          </ac:grpSpMkLst>
        </pc:grpChg>
        <pc:picChg chg="add del mod">
          <ac:chgData name="Flanagan Will" userId="d8f4b0b1-f0ab-4351-9b8a-1e6a43f88e6a" providerId="ADAL" clId="{9227AFCD-C281-4F9A-9D10-DF5A7903325A}" dt="2022-09-01T23:57:11.456" v="5026" actId="478"/>
          <ac:picMkLst>
            <pc:docMk/>
            <pc:sldMk cId="3500137347" sldId="262"/>
            <ac:picMk id="5" creationId="{74EC9F4E-6143-F2BB-D94A-CDFFD99B86D6}"/>
          </ac:picMkLst>
        </pc:picChg>
        <pc:picChg chg="add mod">
          <ac:chgData name="Flanagan Will" userId="d8f4b0b1-f0ab-4351-9b8a-1e6a43f88e6a" providerId="ADAL" clId="{9227AFCD-C281-4F9A-9D10-DF5A7903325A}" dt="2022-09-02T00:01:40.078" v="5032" actId="26606"/>
          <ac:picMkLst>
            <pc:docMk/>
            <pc:sldMk cId="3500137347" sldId="262"/>
            <ac:picMk id="7" creationId="{F4052A62-D376-7AD6-92F6-1611257BCB3E}"/>
          </ac:picMkLst>
        </pc:picChg>
        <pc:picChg chg="add mod">
          <ac:chgData name="Flanagan Will" userId="d8f4b0b1-f0ab-4351-9b8a-1e6a43f88e6a" providerId="ADAL" clId="{9227AFCD-C281-4F9A-9D10-DF5A7903325A}" dt="2022-09-02T00:01:40.078" v="5032" actId="26606"/>
          <ac:picMkLst>
            <pc:docMk/>
            <pc:sldMk cId="3500137347" sldId="262"/>
            <ac:picMk id="9" creationId="{7B785B0B-3803-CB3F-39B0-6AE591F63E04}"/>
          </ac:picMkLst>
        </pc:picChg>
        <pc:cxnChg chg="add del">
          <ac:chgData name="Flanagan Will" userId="d8f4b0b1-f0ab-4351-9b8a-1e6a43f88e6a" providerId="ADAL" clId="{9227AFCD-C281-4F9A-9D10-DF5A7903325A}" dt="2022-09-02T00:01:40.078" v="5032" actId="26606"/>
          <ac:cxnSpMkLst>
            <pc:docMk/>
            <pc:sldMk cId="3500137347" sldId="262"/>
            <ac:cxnSpMk id="18" creationId="{16652DC1-CA18-4263-AC06-BAB0B05EC783}"/>
          </ac:cxnSpMkLst>
        </pc:cxnChg>
        <pc:cxnChg chg="add">
          <ac:chgData name="Flanagan Will" userId="d8f4b0b1-f0ab-4351-9b8a-1e6a43f88e6a" providerId="ADAL" clId="{9227AFCD-C281-4F9A-9D10-DF5A7903325A}" dt="2022-09-02T00:01:40.078" v="5032" actId="26606"/>
          <ac:cxnSpMkLst>
            <pc:docMk/>
            <pc:sldMk cId="3500137347" sldId="262"/>
            <ac:cxnSpMk id="31" creationId="{496D98D9-A8AD-432E-BD4E-FF80012442F0}"/>
          </ac:cxnSpMkLst>
        </pc:cxnChg>
      </pc:sldChg>
      <pc:sldChg chg="addSp modSp new mod setBg">
        <pc:chgData name="Flanagan Will" userId="d8f4b0b1-f0ab-4351-9b8a-1e6a43f88e6a" providerId="ADAL" clId="{9227AFCD-C281-4F9A-9D10-DF5A7903325A}" dt="2022-09-01T23:51:54.637" v="5021" actId="27614"/>
        <pc:sldMkLst>
          <pc:docMk/>
          <pc:sldMk cId="1421153315" sldId="263"/>
        </pc:sldMkLst>
        <pc:spChg chg="mod">
          <ac:chgData name="Flanagan Will" userId="d8f4b0b1-f0ab-4351-9b8a-1e6a43f88e6a" providerId="ADAL" clId="{9227AFCD-C281-4F9A-9D10-DF5A7903325A}" dt="2022-09-01T23:51:49.651" v="5020" actId="26606"/>
          <ac:spMkLst>
            <pc:docMk/>
            <pc:sldMk cId="1421153315" sldId="263"/>
            <ac:spMk id="2" creationId="{E62B5093-F72D-1AD7-4EEB-A51BD612F543}"/>
          </ac:spMkLst>
        </pc:spChg>
        <pc:spChg chg="mod">
          <ac:chgData name="Flanagan Will" userId="d8f4b0b1-f0ab-4351-9b8a-1e6a43f88e6a" providerId="ADAL" clId="{9227AFCD-C281-4F9A-9D10-DF5A7903325A}" dt="2022-09-01T23:51:49.651" v="5020" actId="26606"/>
          <ac:spMkLst>
            <pc:docMk/>
            <pc:sldMk cId="1421153315" sldId="263"/>
            <ac:spMk id="3" creationId="{80822319-E195-D710-AEAC-B44D4E780541}"/>
          </ac:spMkLst>
        </pc:spChg>
        <pc:spChg chg="add">
          <ac:chgData name="Flanagan Will" userId="d8f4b0b1-f0ab-4351-9b8a-1e6a43f88e6a" providerId="ADAL" clId="{9227AFCD-C281-4F9A-9D10-DF5A7903325A}" dt="2022-09-01T23:51:49.651" v="5020" actId="26606"/>
          <ac:spMkLst>
            <pc:docMk/>
            <pc:sldMk cId="1421153315" sldId="263"/>
            <ac:spMk id="9" creationId="{7E61F402-3445-458A-9A2B-D28FD288390C}"/>
          </ac:spMkLst>
        </pc:spChg>
        <pc:grpChg chg="add">
          <ac:chgData name="Flanagan Will" userId="d8f4b0b1-f0ab-4351-9b8a-1e6a43f88e6a" providerId="ADAL" clId="{9227AFCD-C281-4F9A-9D10-DF5A7903325A}" dt="2022-09-01T23:51:49.651" v="5020" actId="26606"/>
          <ac:grpSpMkLst>
            <pc:docMk/>
            <pc:sldMk cId="1421153315" sldId="263"/>
            <ac:grpSpMk id="11" creationId="{A673C096-95AE-4644-B76C-1DF1B667DC44}"/>
          </ac:grpSpMkLst>
        </pc:grpChg>
        <pc:picChg chg="add mod">
          <ac:chgData name="Flanagan Will" userId="d8f4b0b1-f0ab-4351-9b8a-1e6a43f88e6a" providerId="ADAL" clId="{9227AFCD-C281-4F9A-9D10-DF5A7903325A}" dt="2022-09-01T23:51:54.637" v="5021" actId="27614"/>
          <ac:picMkLst>
            <pc:docMk/>
            <pc:sldMk cId="1421153315" sldId="263"/>
            <ac:picMk id="4" creationId="{E3005AC8-EBD3-8101-3E45-6A66359116AB}"/>
          </ac:picMkLst>
        </pc:picChg>
        <pc:cxnChg chg="add">
          <ac:chgData name="Flanagan Will" userId="d8f4b0b1-f0ab-4351-9b8a-1e6a43f88e6a" providerId="ADAL" clId="{9227AFCD-C281-4F9A-9D10-DF5A7903325A}" dt="2022-09-01T23:51:49.651" v="5020" actId="26606"/>
          <ac:cxnSpMkLst>
            <pc:docMk/>
            <pc:sldMk cId="1421153315" sldId="263"/>
            <ac:cxnSpMk id="17" creationId="{2BE880E9-2B86-4CDB-B5B7-308745CDD19D}"/>
          </ac:cxnSpMkLst>
        </pc:cxn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3" name="Picture 2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C865223-2A2E-B9F5-CFD0-F2409566229A}"/>
              </a:ext>
            </a:extLst>
          </p:cNvPr>
          <p:cNvSpPr>
            <a:spLocks noGrp="1"/>
          </p:cNvSpPr>
          <p:nvPr>
            <p:ph type="ctrTitle"/>
          </p:nvPr>
        </p:nvSpPr>
        <p:spPr>
          <a:xfrm>
            <a:off x="997528" y="982132"/>
            <a:ext cx="4094017" cy="2823880"/>
          </a:xfrm>
        </p:spPr>
        <p:txBody>
          <a:bodyPr>
            <a:normAutofit/>
          </a:bodyPr>
          <a:lstStyle/>
          <a:p>
            <a:r>
              <a:rPr lang="en-AU" sz="4800">
                <a:solidFill>
                  <a:srgbClr val="262626"/>
                </a:solidFill>
              </a:rPr>
              <a:t>War Horse Film Review</a:t>
            </a:r>
          </a:p>
        </p:txBody>
      </p:sp>
      <p:sp>
        <p:nvSpPr>
          <p:cNvPr id="3" name="Subtitle 2">
            <a:extLst>
              <a:ext uri="{FF2B5EF4-FFF2-40B4-BE49-F238E27FC236}">
                <a16:creationId xmlns:a16="http://schemas.microsoft.com/office/drawing/2014/main" id="{B20D62D3-38A2-3F40-F811-6FAC778C12B6}"/>
              </a:ext>
            </a:extLst>
          </p:cNvPr>
          <p:cNvSpPr>
            <a:spLocks noGrp="1"/>
          </p:cNvSpPr>
          <p:nvPr>
            <p:ph type="subTitle" idx="1"/>
          </p:nvPr>
        </p:nvSpPr>
        <p:spPr>
          <a:xfrm>
            <a:off x="997528" y="4076944"/>
            <a:ext cx="4094017" cy="1679620"/>
          </a:xfrm>
        </p:spPr>
        <p:txBody>
          <a:bodyPr>
            <a:normAutofit/>
          </a:bodyPr>
          <a:lstStyle/>
          <a:p>
            <a:r>
              <a:rPr lang="en-AU" dirty="0">
                <a:solidFill>
                  <a:srgbClr val="000000"/>
                </a:solidFill>
              </a:rPr>
              <a:t>By Student A</a:t>
            </a:r>
          </a:p>
        </p:txBody>
      </p:sp>
      <p:pic>
        <p:nvPicPr>
          <p:cNvPr id="5" name="Picture 4">
            <a:extLst>
              <a:ext uri="{FF2B5EF4-FFF2-40B4-BE49-F238E27FC236}">
                <a16:creationId xmlns:a16="http://schemas.microsoft.com/office/drawing/2014/main" id="{BA92A8E6-2A2C-93FD-7D9C-B1D6E99F28C7}"/>
              </a:ext>
            </a:extLst>
          </p:cNvPr>
          <p:cNvPicPr>
            <a:picLocks noChangeAspect="1"/>
          </p:cNvPicPr>
          <p:nvPr/>
        </p:nvPicPr>
        <p:blipFill>
          <a:blip r:embed="rId5"/>
          <a:stretch>
            <a:fillRect/>
          </a:stretch>
        </p:blipFill>
        <p:spPr>
          <a:xfrm>
            <a:off x="5418668" y="1069964"/>
            <a:ext cx="5469466" cy="4718069"/>
          </a:xfrm>
          <a:prstGeom prst="rect">
            <a:avLst/>
          </a:prstGeom>
          <a:ln w="57150" cmpd="thickThin">
            <a:solidFill>
              <a:srgbClr val="7F7F7F"/>
            </a:solidFill>
            <a:miter lim="800000"/>
          </a:ln>
        </p:spPr>
      </p:pic>
    </p:spTree>
    <p:extLst>
      <p:ext uri="{BB962C8B-B14F-4D97-AF65-F5344CB8AC3E}">
        <p14:creationId xmlns:p14="http://schemas.microsoft.com/office/powerpoint/2010/main" val="404225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D10A085-F613-885B-70A8-1A26A54E7C14}"/>
              </a:ext>
            </a:extLst>
          </p:cNvPr>
          <p:cNvSpPr>
            <a:spLocks noGrp="1"/>
          </p:cNvSpPr>
          <p:nvPr>
            <p:ph type="title"/>
          </p:nvPr>
        </p:nvSpPr>
        <p:spPr>
          <a:xfrm>
            <a:off x="1295402" y="982132"/>
            <a:ext cx="3660056" cy="1325373"/>
          </a:xfrm>
        </p:spPr>
        <p:txBody>
          <a:bodyPr anchor="b">
            <a:normAutofit/>
          </a:bodyPr>
          <a:lstStyle/>
          <a:p>
            <a:r>
              <a:rPr lang="en-AU" sz="2800">
                <a:solidFill>
                  <a:srgbClr val="262626"/>
                </a:solidFill>
              </a:rPr>
              <a:t>Introduction</a:t>
            </a: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5A7BF6-F7B2-CF7B-63E7-C796933206FF}"/>
              </a:ext>
            </a:extLst>
          </p:cNvPr>
          <p:cNvSpPr>
            <a:spLocks noGrp="1"/>
          </p:cNvSpPr>
          <p:nvPr>
            <p:ph idx="1"/>
          </p:nvPr>
        </p:nvSpPr>
        <p:spPr>
          <a:xfrm>
            <a:off x="1295401" y="2493774"/>
            <a:ext cx="3660057" cy="3382094"/>
          </a:xfrm>
        </p:spPr>
        <p:txBody>
          <a:bodyPr>
            <a:normAutofit/>
          </a:bodyPr>
          <a:lstStyle/>
          <a:p>
            <a:pPr algn="ctr">
              <a:lnSpc>
                <a:spcPct val="90000"/>
              </a:lnSpc>
            </a:pPr>
            <a:r>
              <a:rPr lang="en-AU" sz="1600">
                <a:solidFill>
                  <a:srgbClr val="262626"/>
                </a:solidFill>
              </a:rPr>
              <a:t>War Horse, a film directed by Stephen Spielberg, was released on the 25</a:t>
            </a:r>
            <a:r>
              <a:rPr lang="en-AU" sz="1600" baseline="30000">
                <a:solidFill>
                  <a:srgbClr val="262626"/>
                </a:solidFill>
              </a:rPr>
              <a:t>th</a:t>
            </a:r>
            <a:r>
              <a:rPr lang="en-AU" sz="1600">
                <a:solidFill>
                  <a:srgbClr val="262626"/>
                </a:solidFill>
              </a:rPr>
              <a:t> of December, 2011 and a screenplay written Lee Hall and Richard Curtis. The cast includes Jeremy Irvine, Emily Watson, David Thewlis and even has appearances from Marvel actors Benedict Cumberbatch and Tom Hiddleston. </a:t>
            </a:r>
          </a:p>
          <a:p>
            <a:pPr algn="ctr">
              <a:lnSpc>
                <a:spcPct val="90000"/>
              </a:lnSpc>
            </a:pPr>
            <a:r>
              <a:rPr lang="en-AU" sz="1600">
                <a:solidFill>
                  <a:srgbClr val="262626"/>
                </a:solidFill>
              </a:rPr>
              <a:t>This movie is all about the battle between Britain and Germany during World War 1 and how horses were used in battle. It shows the blood and tears of war and the realism of wars.</a:t>
            </a:r>
          </a:p>
        </p:txBody>
      </p:sp>
      <p:pic>
        <p:nvPicPr>
          <p:cNvPr id="4" name="Picture 3">
            <a:extLst>
              <a:ext uri="{FF2B5EF4-FFF2-40B4-BE49-F238E27FC236}">
                <a16:creationId xmlns:a16="http://schemas.microsoft.com/office/drawing/2014/main" id="{B235E309-D3C9-2195-A82F-A2B65B684749}"/>
              </a:ext>
            </a:extLst>
          </p:cNvPr>
          <p:cNvPicPr>
            <a:picLocks noChangeAspect="1"/>
          </p:cNvPicPr>
          <p:nvPr/>
        </p:nvPicPr>
        <p:blipFill>
          <a:blip r:embed="rId5"/>
          <a:stretch>
            <a:fillRect/>
          </a:stretch>
        </p:blipFill>
        <p:spPr>
          <a:xfrm>
            <a:off x="5418668" y="1550174"/>
            <a:ext cx="5469466" cy="3757648"/>
          </a:xfrm>
          <a:prstGeom prst="rect">
            <a:avLst/>
          </a:prstGeom>
          <a:ln w="57150" cmpd="thickThin">
            <a:solidFill>
              <a:srgbClr val="7F7F7F"/>
            </a:solidFill>
            <a:miter lim="800000"/>
          </a:ln>
        </p:spPr>
      </p:pic>
    </p:spTree>
    <p:extLst>
      <p:ext uri="{BB962C8B-B14F-4D97-AF65-F5344CB8AC3E}">
        <p14:creationId xmlns:p14="http://schemas.microsoft.com/office/powerpoint/2010/main" val="133598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A0CF386-A2F5-E8B2-7637-22E56969F8E9}"/>
              </a:ext>
            </a:extLst>
          </p:cNvPr>
          <p:cNvSpPr>
            <a:spLocks noGrp="1"/>
          </p:cNvSpPr>
          <p:nvPr>
            <p:ph type="title"/>
          </p:nvPr>
        </p:nvSpPr>
        <p:spPr>
          <a:xfrm>
            <a:off x="6094412" y="982132"/>
            <a:ext cx="4802185" cy="1303867"/>
          </a:xfrm>
        </p:spPr>
        <p:txBody>
          <a:bodyPr>
            <a:normAutofit/>
          </a:bodyPr>
          <a:lstStyle/>
          <a:p>
            <a:r>
              <a:rPr lang="en-AU">
                <a:solidFill>
                  <a:srgbClr val="262626"/>
                </a:solidFill>
              </a:rPr>
              <a:t>Plot Summary</a:t>
            </a:r>
          </a:p>
        </p:txBody>
      </p:sp>
      <p:sp>
        <p:nvSpPr>
          <p:cNvPr id="17"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347480-2802-ECE8-DC17-393A9EEDAD3F}"/>
              </a:ext>
            </a:extLst>
          </p:cNvPr>
          <p:cNvPicPr>
            <a:picLocks noChangeAspect="1"/>
          </p:cNvPicPr>
          <p:nvPr/>
        </p:nvPicPr>
        <p:blipFill>
          <a:blip r:embed="rId5"/>
          <a:stretch>
            <a:fillRect/>
          </a:stretch>
        </p:blipFill>
        <p:spPr>
          <a:xfrm>
            <a:off x="1412683" y="1936466"/>
            <a:ext cx="3876801" cy="2806263"/>
          </a:xfrm>
          <a:prstGeom prst="rect">
            <a:avLst/>
          </a:prstGeom>
        </p:spPr>
      </p:pic>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A2088E8-96D0-CF07-75AF-17F9DF0B3D3B}"/>
              </a:ext>
            </a:extLst>
          </p:cNvPr>
          <p:cNvSpPr>
            <a:spLocks noGrp="1"/>
          </p:cNvSpPr>
          <p:nvPr>
            <p:ph idx="1"/>
          </p:nvPr>
        </p:nvSpPr>
        <p:spPr>
          <a:xfrm>
            <a:off x="6094412" y="2556932"/>
            <a:ext cx="4802184" cy="3318936"/>
          </a:xfrm>
        </p:spPr>
        <p:txBody>
          <a:bodyPr>
            <a:normAutofit/>
          </a:bodyPr>
          <a:lstStyle/>
          <a:p>
            <a:pPr>
              <a:lnSpc>
                <a:spcPct val="90000"/>
              </a:lnSpc>
            </a:pPr>
            <a:r>
              <a:rPr lang="en-AU" sz="1500">
                <a:solidFill>
                  <a:srgbClr val="262626"/>
                </a:solidFill>
              </a:rPr>
              <a:t>Albert Narracott is a young man that lives on a farm with his mum Rose and dad Ted. One day Ted gets drunk and buys a small horse that he needed to plough for a lot more than he wanted to spend. Albert develops a connection with the horse (he called him Joey) and gets him to plough. A war then suddenly breaks out between Britain and Germany and they take Joey to go and help the soldiers. Joey then goes on an adventure through Germany and has multiple owners over the years. Then he gets reunited with Albert when the war is over and Albert gets to take him home. Although Albert has been injured from the war and couldn’t see him to start with, he still felt the connection between the two.</a:t>
            </a:r>
          </a:p>
        </p:txBody>
      </p:sp>
    </p:spTree>
    <p:extLst>
      <p:ext uri="{BB962C8B-B14F-4D97-AF65-F5344CB8AC3E}">
        <p14:creationId xmlns:p14="http://schemas.microsoft.com/office/powerpoint/2010/main" val="186620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15CFFDF-0C88-2C2A-4170-20B4880489E8}"/>
              </a:ext>
            </a:extLst>
          </p:cNvPr>
          <p:cNvSpPr>
            <a:spLocks noGrp="1"/>
          </p:cNvSpPr>
          <p:nvPr>
            <p:ph type="title"/>
          </p:nvPr>
        </p:nvSpPr>
        <p:spPr>
          <a:xfrm>
            <a:off x="1295402" y="982132"/>
            <a:ext cx="3660056" cy="1325373"/>
          </a:xfrm>
        </p:spPr>
        <p:txBody>
          <a:bodyPr anchor="b">
            <a:normAutofit/>
          </a:bodyPr>
          <a:lstStyle/>
          <a:p>
            <a:r>
              <a:rPr lang="en-AU" sz="2800">
                <a:solidFill>
                  <a:srgbClr val="262626"/>
                </a:solidFill>
              </a:rPr>
              <a:t>Description</a:t>
            </a:r>
          </a:p>
        </p:txBody>
      </p:sp>
      <p:cxnSp>
        <p:nvCxnSpPr>
          <p:cNvPr id="23"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9979B0E-83E8-D53A-CAB5-17A59150E27B}"/>
              </a:ext>
            </a:extLst>
          </p:cNvPr>
          <p:cNvSpPr>
            <a:spLocks noGrp="1"/>
          </p:cNvSpPr>
          <p:nvPr>
            <p:ph idx="1"/>
          </p:nvPr>
        </p:nvSpPr>
        <p:spPr>
          <a:xfrm>
            <a:off x="1295401" y="2493774"/>
            <a:ext cx="3660057" cy="3382094"/>
          </a:xfrm>
        </p:spPr>
        <p:txBody>
          <a:bodyPr>
            <a:normAutofit/>
          </a:bodyPr>
          <a:lstStyle/>
          <a:p>
            <a:pPr algn="ctr"/>
            <a:r>
              <a:rPr lang="en-AU" sz="1500">
                <a:solidFill>
                  <a:srgbClr val="262626"/>
                </a:solidFill>
              </a:rPr>
              <a:t>War Horse is a great movie to watch with the family because it has a lot of lessons to be learned, like never giving up and always fight for the things that you love. War Horse has a lot of dark and sad scenes but also has a lot of bright happy scenes. Although the story is mainly about war, Stephen Spielberg manages to put in scenes that made the world seem like butterflies and rainbows. There is lot of music in War Horse that really establishes the scenes, especially when they use music during the fight scenes to create tension and suspense.</a:t>
            </a:r>
          </a:p>
        </p:txBody>
      </p:sp>
      <p:pic>
        <p:nvPicPr>
          <p:cNvPr id="4" name="Picture 3">
            <a:extLst>
              <a:ext uri="{FF2B5EF4-FFF2-40B4-BE49-F238E27FC236}">
                <a16:creationId xmlns:a16="http://schemas.microsoft.com/office/drawing/2014/main" id="{41DFC5B5-EAB4-1DC4-DA66-F1825576EC18}"/>
              </a:ext>
            </a:extLst>
          </p:cNvPr>
          <p:cNvPicPr>
            <a:picLocks noChangeAspect="1"/>
          </p:cNvPicPr>
          <p:nvPr/>
        </p:nvPicPr>
        <p:blipFill>
          <a:blip r:embed="rId5"/>
          <a:stretch>
            <a:fillRect/>
          </a:stretch>
        </p:blipFill>
        <p:spPr>
          <a:xfrm>
            <a:off x="5418668" y="1624075"/>
            <a:ext cx="5469466" cy="3609847"/>
          </a:xfrm>
          <a:prstGeom prst="rect">
            <a:avLst/>
          </a:prstGeom>
          <a:ln w="57150" cmpd="thickThin">
            <a:solidFill>
              <a:srgbClr val="7F7F7F"/>
            </a:solidFill>
            <a:miter lim="800000"/>
          </a:ln>
        </p:spPr>
      </p:pic>
    </p:spTree>
    <p:extLst>
      <p:ext uri="{BB962C8B-B14F-4D97-AF65-F5344CB8AC3E}">
        <p14:creationId xmlns:p14="http://schemas.microsoft.com/office/powerpoint/2010/main" val="19792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2AC4189-CB5F-57E6-0352-DFDC75ECBDE7}"/>
              </a:ext>
            </a:extLst>
          </p:cNvPr>
          <p:cNvSpPr>
            <a:spLocks noGrp="1"/>
          </p:cNvSpPr>
          <p:nvPr>
            <p:ph type="title"/>
          </p:nvPr>
        </p:nvSpPr>
        <p:spPr>
          <a:xfrm>
            <a:off x="1295402" y="982132"/>
            <a:ext cx="3660056" cy="1325373"/>
          </a:xfrm>
        </p:spPr>
        <p:txBody>
          <a:bodyPr anchor="b">
            <a:normAutofit/>
          </a:bodyPr>
          <a:lstStyle/>
          <a:p>
            <a:r>
              <a:rPr lang="en-AU" sz="2400"/>
              <a:t>Analysis</a:t>
            </a:r>
          </a:p>
        </p:txBody>
      </p:sp>
      <p:cxnSp>
        <p:nvCxnSpPr>
          <p:cNvPr id="18" name="Straight Connector 17">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D9C729E-A0D9-A285-D1EA-8BC2156EE846}"/>
              </a:ext>
            </a:extLst>
          </p:cNvPr>
          <p:cNvSpPr>
            <a:spLocks noGrp="1"/>
          </p:cNvSpPr>
          <p:nvPr>
            <p:ph idx="1"/>
          </p:nvPr>
        </p:nvSpPr>
        <p:spPr>
          <a:xfrm>
            <a:off x="1295401" y="2493774"/>
            <a:ext cx="3660057" cy="3382094"/>
          </a:xfrm>
        </p:spPr>
        <p:txBody>
          <a:bodyPr>
            <a:normAutofit/>
          </a:bodyPr>
          <a:lstStyle/>
          <a:p>
            <a:pPr algn="ctr">
              <a:lnSpc>
                <a:spcPct val="90000"/>
              </a:lnSpc>
            </a:pPr>
            <a:r>
              <a:rPr lang="en-AU" sz="1200"/>
              <a:t>The auction scene in War Horse uses very clever mis-en-scene to develop characters such as Ted Narracott and his landlord. Stephen Spielberg gets Ted and the landlord to stand on opposite ends of the auction circle and the extras in between. Stephen cleverly used the circle to represent the social scale of the local town people. He put the poorer people on one side and the richer people on the other side which consisted of the rich landlord and then Ted on the other side. This develops the characters by telling us that the landlord is rich and has money to spend and Ted is no where near as rich. Ted is also drinking and getting drunk in this scene while he bets way too much money on Joey. This says that he is an alcoholic and has no control.</a:t>
            </a:r>
          </a:p>
        </p:txBody>
      </p:sp>
      <p:pic>
        <p:nvPicPr>
          <p:cNvPr id="5" name="Picture 4">
            <a:extLst>
              <a:ext uri="{FF2B5EF4-FFF2-40B4-BE49-F238E27FC236}">
                <a16:creationId xmlns:a16="http://schemas.microsoft.com/office/drawing/2014/main" id="{5CA3550C-D698-3D28-2DAB-078AA7122A26}"/>
              </a:ext>
            </a:extLst>
          </p:cNvPr>
          <p:cNvPicPr>
            <a:picLocks noChangeAspect="1"/>
          </p:cNvPicPr>
          <p:nvPr/>
        </p:nvPicPr>
        <p:blipFill rotWithShape="1">
          <a:blip r:embed="rId5"/>
          <a:srcRect l="25716" r="11417"/>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99602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8" name="Picture 27">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34D72B6-FC28-BEB3-4DF3-8B5719243347}"/>
              </a:ext>
            </a:extLst>
          </p:cNvPr>
          <p:cNvSpPr>
            <a:spLocks noGrp="1"/>
          </p:cNvSpPr>
          <p:nvPr>
            <p:ph type="title"/>
          </p:nvPr>
        </p:nvSpPr>
        <p:spPr>
          <a:xfrm>
            <a:off x="1180101" y="982132"/>
            <a:ext cx="6354633" cy="1303867"/>
          </a:xfrm>
        </p:spPr>
        <p:txBody>
          <a:bodyPr>
            <a:normAutofit/>
          </a:bodyPr>
          <a:lstStyle/>
          <a:p>
            <a:r>
              <a:rPr lang="en-AU"/>
              <a:t>Analysis</a:t>
            </a:r>
          </a:p>
        </p:txBody>
      </p:sp>
      <p:cxnSp>
        <p:nvCxnSpPr>
          <p:cNvPr id="31" name="Straight Connector 30">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E52FD95-559B-33D4-8FA3-33DA8C3876B3}"/>
              </a:ext>
            </a:extLst>
          </p:cNvPr>
          <p:cNvSpPr>
            <a:spLocks noGrp="1"/>
          </p:cNvSpPr>
          <p:nvPr>
            <p:ph idx="1"/>
          </p:nvPr>
        </p:nvSpPr>
        <p:spPr>
          <a:xfrm>
            <a:off x="1167385" y="2556932"/>
            <a:ext cx="6380065" cy="3318936"/>
          </a:xfrm>
        </p:spPr>
        <p:txBody>
          <a:bodyPr>
            <a:normAutofit/>
          </a:bodyPr>
          <a:lstStyle/>
          <a:p>
            <a:pPr>
              <a:lnSpc>
                <a:spcPct val="90000"/>
              </a:lnSpc>
            </a:pPr>
            <a:r>
              <a:rPr lang="en-AU" sz="1500"/>
              <a:t>In this scene Spielberg also uses acting to develop the characters of Ted Narracott and his landlord. Ted Narracott is drunk and is waving his hands around showing that he is immature and is slightly irresponsible. His landlord is very stern and responsible. He backs off when Ted bets a lot of money on Joes which shows that he is smart and has control over his money. Spielberg also uses camera in this scene to switch between Ted and his landlord to create suspense and intensity. The more money they bet the closer the camera gets to them which means the whole auction on Joey is basically just them two competing. It shows the rivalry that the two have between them and it makes them go way harder than they have to which resulted in Ted spending way too much money on Joey. With Ted buying Joey it has a cause and effect of Albert falling in love with Joey and it creates a storyline. </a:t>
            </a:r>
          </a:p>
        </p:txBody>
      </p:sp>
      <p:pic>
        <p:nvPicPr>
          <p:cNvPr id="7" name="Picture 6">
            <a:extLst>
              <a:ext uri="{FF2B5EF4-FFF2-40B4-BE49-F238E27FC236}">
                <a16:creationId xmlns:a16="http://schemas.microsoft.com/office/drawing/2014/main" id="{F4052A62-D376-7AD6-92F6-1611257BCB3E}"/>
              </a:ext>
            </a:extLst>
          </p:cNvPr>
          <p:cNvPicPr>
            <a:picLocks noChangeAspect="1"/>
          </p:cNvPicPr>
          <p:nvPr/>
        </p:nvPicPr>
        <p:blipFill rotWithShape="1">
          <a:blip r:embed="rId5"/>
          <a:srcRect l="9310" r="15814" b="5"/>
          <a:stretch/>
        </p:blipFill>
        <p:spPr>
          <a:xfrm>
            <a:off x="8137325" y="1158024"/>
            <a:ext cx="2839277" cy="2066544"/>
          </a:xfrm>
          <a:prstGeom prst="rect">
            <a:avLst/>
          </a:prstGeom>
          <a:ln w="57150" cmpd="thickThin">
            <a:solidFill>
              <a:schemeClr val="tx1">
                <a:lumMod val="50000"/>
                <a:lumOff val="50000"/>
              </a:schemeClr>
            </a:solidFill>
            <a:miter lim="800000"/>
          </a:ln>
        </p:spPr>
      </p:pic>
      <p:pic>
        <p:nvPicPr>
          <p:cNvPr id="9" name="Picture 8">
            <a:extLst>
              <a:ext uri="{FF2B5EF4-FFF2-40B4-BE49-F238E27FC236}">
                <a16:creationId xmlns:a16="http://schemas.microsoft.com/office/drawing/2014/main" id="{7B785B0B-3803-CB3F-39B0-6AE591F63E04}"/>
              </a:ext>
            </a:extLst>
          </p:cNvPr>
          <p:cNvPicPr>
            <a:picLocks noChangeAspect="1"/>
          </p:cNvPicPr>
          <p:nvPr/>
        </p:nvPicPr>
        <p:blipFill rotWithShape="1">
          <a:blip r:embed="rId6"/>
          <a:srcRect l="12911" r="15892" b="-3"/>
          <a:stretch/>
        </p:blipFill>
        <p:spPr>
          <a:xfrm>
            <a:off x="8135453" y="3631646"/>
            <a:ext cx="2843021" cy="2066544"/>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50013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62B5093-F72D-1AD7-4EEB-A51BD612F543}"/>
              </a:ext>
            </a:extLst>
          </p:cNvPr>
          <p:cNvSpPr>
            <a:spLocks noGrp="1"/>
          </p:cNvSpPr>
          <p:nvPr>
            <p:ph type="title"/>
          </p:nvPr>
        </p:nvSpPr>
        <p:spPr>
          <a:xfrm>
            <a:off x="1295402" y="982132"/>
            <a:ext cx="3660056" cy="1325373"/>
          </a:xfrm>
        </p:spPr>
        <p:txBody>
          <a:bodyPr anchor="b">
            <a:normAutofit/>
          </a:bodyPr>
          <a:lstStyle/>
          <a:p>
            <a:r>
              <a:rPr lang="en-AU" sz="2800">
                <a:solidFill>
                  <a:srgbClr val="262626"/>
                </a:solidFill>
              </a:rPr>
              <a:t>Conclusion</a:t>
            </a: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0822319-E195-D710-AEAC-B44D4E780541}"/>
              </a:ext>
            </a:extLst>
          </p:cNvPr>
          <p:cNvSpPr>
            <a:spLocks noGrp="1"/>
          </p:cNvSpPr>
          <p:nvPr>
            <p:ph idx="1"/>
          </p:nvPr>
        </p:nvSpPr>
        <p:spPr>
          <a:xfrm>
            <a:off x="1295401" y="2493774"/>
            <a:ext cx="3660057" cy="3382094"/>
          </a:xfrm>
        </p:spPr>
        <p:txBody>
          <a:bodyPr>
            <a:normAutofit/>
          </a:bodyPr>
          <a:lstStyle/>
          <a:p>
            <a:pPr algn="ctr">
              <a:lnSpc>
                <a:spcPct val="90000"/>
              </a:lnSpc>
            </a:pPr>
            <a:r>
              <a:rPr lang="en-AU" sz="1400">
                <a:solidFill>
                  <a:srgbClr val="262626"/>
                </a:solidFill>
              </a:rPr>
              <a:t>I recommend War Horse to anyone because it has action, true events and a great storyline of a boy that loved a horse. It will make you laugh and it will make you cry which is exactly what you want out of a movie. You will fall in love with Joey and will see how much of an impact a horse can have on someone's life. Not only does it have Tom Hiddleston but it also has Benedict Cumberbatch. Two amazing marvel actors that have been a huge inspiration throughout the years come together to create n amazing war story. Stephen Spielberg is an amazing director and has made an incredible film worth watching and so I give War Horse 5 stars out of 5.</a:t>
            </a:r>
          </a:p>
        </p:txBody>
      </p:sp>
      <p:pic>
        <p:nvPicPr>
          <p:cNvPr id="4" name="Picture 3" descr="A group of men in military uniforms&#10;&#10;Description automatically generated with medium confidence">
            <a:extLst>
              <a:ext uri="{FF2B5EF4-FFF2-40B4-BE49-F238E27FC236}">
                <a16:creationId xmlns:a16="http://schemas.microsoft.com/office/drawing/2014/main" id="{E3005AC8-EBD3-8101-3E45-6A66359116AB}"/>
              </a:ext>
            </a:extLst>
          </p:cNvPr>
          <p:cNvPicPr>
            <a:picLocks noChangeAspect="1"/>
          </p:cNvPicPr>
          <p:nvPr/>
        </p:nvPicPr>
        <p:blipFill>
          <a:blip r:embed="rId5"/>
          <a:stretch>
            <a:fillRect/>
          </a:stretch>
        </p:blipFill>
        <p:spPr>
          <a:xfrm>
            <a:off x="5418668" y="1596727"/>
            <a:ext cx="5469466" cy="3664542"/>
          </a:xfrm>
          <a:prstGeom prst="rect">
            <a:avLst/>
          </a:prstGeom>
          <a:ln w="57150" cmpd="thickThin">
            <a:solidFill>
              <a:srgbClr val="7F7F7F"/>
            </a:solidFill>
            <a:miter lim="800000"/>
          </a:ln>
        </p:spPr>
      </p:pic>
    </p:spTree>
    <p:extLst>
      <p:ext uri="{BB962C8B-B14F-4D97-AF65-F5344CB8AC3E}">
        <p14:creationId xmlns:p14="http://schemas.microsoft.com/office/powerpoint/2010/main" val="1421153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755048fc-ebea-4c37-889b-689c17901bca" xsi:nil="true"/>
    <MediaLengthInSeconds xmlns="755048fc-ebea-4c37-889b-689c17901b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27C8EF601B8D4599045A4D388556E7" ma:contentTypeVersion="5" ma:contentTypeDescription="Create a new document." ma:contentTypeScope="" ma:versionID="67e3e982dd2770043bc890056d7f13f0">
  <xsd:schema xmlns:xsd="http://www.w3.org/2001/XMLSchema" xmlns:xs="http://www.w3.org/2001/XMLSchema" xmlns:p="http://schemas.microsoft.com/office/2006/metadata/properties" xmlns:ns2="755048fc-ebea-4c37-889b-689c17901bca" targetNamespace="http://schemas.microsoft.com/office/2006/metadata/properties" ma:root="true" ma:fieldsID="7abfdb4290f559c224dcddc12a0fff1e" ns2:_="">
    <xsd:import namespace="755048fc-ebea-4c37-889b-689c17901bca"/>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048fc-ebea-4c37-889b-689c17901bc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63F285-5590-4221-8DD3-6F1A6E176F98}">
  <ds:schemaRefs>
    <ds:schemaRef ds:uri="http://schemas.microsoft.com/office/2006/metadata/properties"/>
    <ds:schemaRef ds:uri="http://schemas.microsoft.com/office/infopath/2007/PartnerControls"/>
    <ds:schemaRef ds:uri="755048fc-ebea-4c37-889b-689c17901bca"/>
  </ds:schemaRefs>
</ds:datastoreItem>
</file>

<file path=customXml/itemProps2.xml><?xml version="1.0" encoding="utf-8"?>
<ds:datastoreItem xmlns:ds="http://schemas.openxmlformats.org/officeDocument/2006/customXml" ds:itemID="{38ACE498-B2AD-4BC8-B676-1606E02AE207}">
  <ds:schemaRefs>
    <ds:schemaRef ds:uri="http://schemas.microsoft.com/sharepoint/v3/contenttype/forms"/>
  </ds:schemaRefs>
</ds:datastoreItem>
</file>

<file path=customXml/itemProps3.xml><?xml version="1.0" encoding="utf-8"?>
<ds:datastoreItem xmlns:ds="http://schemas.openxmlformats.org/officeDocument/2006/customXml" ds:itemID="{87E3456B-36CF-444F-8D7D-742B328CD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048fc-ebea-4c37-889b-689c17901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165</TotalTime>
  <Words>810</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War Horse Film Review</vt:lpstr>
      <vt:lpstr>Introduction</vt:lpstr>
      <vt:lpstr>Plot Summary</vt:lpstr>
      <vt:lpstr>Description</vt:lpstr>
      <vt:lpstr>Analysis</vt:lpstr>
      <vt:lpstr>Analysis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Horse Film Review</dc:title>
  <dc:creator>Flanagan Will</dc:creator>
  <cp:lastModifiedBy>BRETT BARFOOT</cp:lastModifiedBy>
  <cp:revision>2</cp:revision>
  <dcterms:created xsi:type="dcterms:W3CDTF">2022-08-26T00:03:48Z</dcterms:created>
  <dcterms:modified xsi:type="dcterms:W3CDTF">2022-10-09T10:07:58Z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0x010100CE27C8EF601B8D4599045A4D388556E7</vt:lpwstr>
  </property>
  <property fmtid="{D5CDD505-2E9C-101B-9397-08002B2CF9AE}" pid="3" name="Order">
    <vt:r8>321700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